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"/>
  </p:notesMasterIdLst>
  <p:sldIdLst>
    <p:sldId id="256" r:id="rId2"/>
    <p:sldId id="316" r:id="rId3"/>
    <p:sldId id="318" r:id="rId4"/>
    <p:sldId id="319" r:id="rId5"/>
    <p:sldId id="320" r:id="rId6"/>
    <p:sldId id="321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  <a:srgbClr val="FE9202"/>
    <a:srgbClr val="E7FF01"/>
    <a:srgbClr val="E39A39"/>
    <a:srgbClr val="1D3A00"/>
    <a:srgbClr val="5EEC3C"/>
    <a:srgbClr val="990099"/>
    <a:srgbClr val="CC0099"/>
    <a:srgbClr val="6C1A00"/>
    <a:srgbClr val="00A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09" autoAdjust="0"/>
  </p:normalViewPr>
  <p:slideViewPr>
    <p:cSldViewPr>
      <p:cViewPr varScale="1">
        <p:scale>
          <a:sx n="136" d="100"/>
          <a:sy n="136" d="100"/>
        </p:scale>
        <p:origin x="894" y="9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0A7A0-67B4-6286-BB2B-225B1D28F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429531-309A-315A-43BB-385B3CBE8F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08159A-D882-7E1C-B927-EFAB1CFEA9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FD934-BC30-2CA3-3428-3B2DE94E1D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53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98679-D9F8-E635-AC06-96F226253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2D4D97-F9DE-2883-ED57-60F10E02DF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A1F19A-7426-56CA-3E6E-89BEAA4D56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19E3C-307D-BBD8-D766-F1301B2D3C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7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8D542-8A44-7B27-50DB-CF1DA3186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795630-2EC0-AED7-1AE3-8A7A25089B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F84876-BA8A-317E-C8C9-C712C03770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DD30C-BE92-50A6-E739-CAC4543B0A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29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55D7F-A340-B347-43C9-E6D93B66E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5E4E54-B8DF-F425-A7B9-24993637A7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957BA0-7F74-DAEA-32B8-AE5D16AB32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BD9790-FA76-3DAC-4B94-72EA5D4C35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44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AC4CC-398D-53B8-454D-DC7A94B53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E2773B-C6A8-CE23-6719-97864C681C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0F2A43-09EF-5641-DD86-24BC78A179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B8167-70EB-E1D5-F054-0CFC5E1157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22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65195" y="2113635"/>
            <a:ext cx="7177135" cy="167975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95" y="3946095"/>
            <a:ext cx="7164342" cy="610821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044700"/>
            <a:ext cx="8246070" cy="3817623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281175"/>
            <a:ext cx="6413610" cy="78868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044700"/>
            <a:ext cx="6413610" cy="381762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0281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75212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0281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75212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149" y="1960930"/>
            <a:ext cx="8551480" cy="1679754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sz="4000" b="1" dirty="0"/>
              <a:t>Flying an Overhead Join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95" y="3946095"/>
            <a:ext cx="7164342" cy="610821"/>
          </a:xfrm>
        </p:spPr>
        <p:txBody>
          <a:bodyPr>
            <a:normAutofit/>
          </a:bodyPr>
          <a:lstStyle/>
          <a:p>
            <a:r>
              <a:rPr lang="en-US" dirty="0"/>
              <a:t>24 March 2024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4ED862-7781-F8E2-8151-123E886B9C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7985" y="336286"/>
            <a:ext cx="1517899" cy="137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F3567-8EEB-AF1C-BF02-A4C9084F8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C875F-F852-0FDD-7B44-C7A934A9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Overhead Join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2F22B4-27F1-1CB3-AA2C-399CCA7B8FFC}"/>
              </a:ext>
            </a:extLst>
          </p:cNvPr>
          <p:cNvSpPr txBox="1"/>
          <p:nvPr/>
        </p:nvSpPr>
        <p:spPr>
          <a:xfrm>
            <a:off x="143555" y="1197405"/>
            <a:ext cx="885689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 method for an aircraft flying VFR, to approach and safely land at an airfield.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Used a lot in the 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especially useful at smaller airfields with no regular radio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default join for fixed-wing aircraft is 2000 ft QFE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 then join the circuit at 1000ft QFE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/>
              <a:t>STEP 1</a:t>
            </a:r>
          </a:p>
          <a:p>
            <a:r>
              <a:rPr lang="en-GB" dirty="0"/>
              <a:t>Establish landing runway</a:t>
            </a:r>
          </a:p>
          <a:p>
            <a:r>
              <a:rPr lang="en-GB" dirty="0"/>
              <a:t>Ascertain circuit direction &amp; height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824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C6695-E4A4-13EB-3418-A4647FF51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D591A-F36C-555E-52FF-10DAAB83C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Overhead Join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F73E59-6DC2-AAC3-B593-A4647B4DAD8B}"/>
              </a:ext>
            </a:extLst>
          </p:cNvPr>
          <p:cNvSpPr txBox="1"/>
          <p:nvPr/>
        </p:nvSpPr>
        <p:spPr>
          <a:xfrm>
            <a:off x="143555" y="1197405"/>
            <a:ext cx="885689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STEP 2</a:t>
            </a:r>
          </a:p>
          <a:p>
            <a:r>
              <a:rPr lang="en-GB" dirty="0"/>
              <a:t>If left-hand circuit, keep the airfield on your LEFT. All turns to the LEFT. </a:t>
            </a:r>
          </a:p>
          <a:p>
            <a:endParaRPr lang="en-GB" dirty="0"/>
          </a:p>
          <a:p>
            <a:r>
              <a:rPr lang="en-GB" dirty="0"/>
              <a:t>If right-hand circuit, keep the airfield on your RIGHT. All turns to the RIGHT.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b="1" dirty="0"/>
              <a:t>STEP 3</a:t>
            </a:r>
          </a:p>
          <a:p>
            <a:r>
              <a:rPr lang="en-GB" dirty="0"/>
              <a:t>Descend on the DEAD SIDE to circuit height. Cross up-wind end of runway at circuit height.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b="1" dirty="0"/>
              <a:t>STEP 4</a:t>
            </a:r>
          </a:p>
          <a:p>
            <a:r>
              <a:rPr lang="en-GB" dirty="0"/>
              <a:t>Join downwind; keep a good look-out for other aircraft in the circuit.</a:t>
            </a:r>
          </a:p>
        </p:txBody>
      </p:sp>
    </p:spTree>
    <p:extLst>
      <p:ext uri="{BB962C8B-B14F-4D97-AF65-F5344CB8AC3E}">
        <p14:creationId xmlns:p14="http://schemas.microsoft.com/office/powerpoint/2010/main" val="2960610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D7DD5-33A9-4B6B-22FF-7D5B3B85D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305C2-AD65-A82E-3485-58231A7AE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Overhead Join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7ACB4B-3F32-1CD7-2CF0-CD621D529E66}"/>
              </a:ext>
            </a:extLst>
          </p:cNvPr>
          <p:cNvSpPr/>
          <p:nvPr/>
        </p:nvSpPr>
        <p:spPr>
          <a:xfrm>
            <a:off x="0" y="-24235"/>
            <a:ext cx="9144000" cy="1221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C9DC96-729D-A89C-4490-F675C2297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317" y="0"/>
            <a:ext cx="73073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17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9CC48-3EF8-077A-5290-FC9A73A5A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3B61B-3C8F-CD07-5697-856A5CD35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Overhead Join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050290-863C-70E0-5EC1-0A42FE94EBF7}"/>
              </a:ext>
            </a:extLst>
          </p:cNvPr>
          <p:cNvSpPr txBox="1"/>
          <p:nvPr/>
        </p:nvSpPr>
        <p:spPr>
          <a:xfrm>
            <a:off x="105016" y="1054773"/>
            <a:ext cx="35122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Simple Example – Bristol Airport</a:t>
            </a:r>
          </a:p>
          <a:p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B783C7-374E-90D0-DF19-EAB9A6795D50}"/>
              </a:ext>
            </a:extLst>
          </p:cNvPr>
          <p:cNvSpPr/>
          <p:nvPr/>
        </p:nvSpPr>
        <p:spPr>
          <a:xfrm>
            <a:off x="2078014" y="2653434"/>
            <a:ext cx="6260905" cy="64633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84D006-3D11-AD53-0088-720743F9211F}"/>
              </a:ext>
            </a:extLst>
          </p:cNvPr>
          <p:cNvSpPr txBox="1"/>
          <p:nvPr/>
        </p:nvSpPr>
        <p:spPr>
          <a:xfrm rot="16200000">
            <a:off x="7772490" y="2758507"/>
            <a:ext cx="76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09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F25D94-E1D5-C4CA-476D-AB238F7A4760}"/>
              </a:ext>
            </a:extLst>
          </p:cNvPr>
          <p:cNvSpPr txBox="1"/>
          <p:nvPr/>
        </p:nvSpPr>
        <p:spPr>
          <a:xfrm rot="5400000">
            <a:off x="1903649" y="2800897"/>
            <a:ext cx="763525" cy="305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27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D281D2-1ECF-B929-7136-B3253BF08652}"/>
              </a:ext>
            </a:extLst>
          </p:cNvPr>
          <p:cNvSpPr/>
          <p:nvPr/>
        </p:nvSpPr>
        <p:spPr>
          <a:xfrm>
            <a:off x="2470078" y="2676532"/>
            <a:ext cx="763525" cy="126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8BE951-4A7F-90A9-E137-9922ACC1ED18}"/>
              </a:ext>
            </a:extLst>
          </p:cNvPr>
          <p:cNvSpPr/>
          <p:nvPr/>
        </p:nvSpPr>
        <p:spPr>
          <a:xfrm>
            <a:off x="2470078" y="2900479"/>
            <a:ext cx="763525" cy="126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C90E71-CCB6-A5EB-6A1B-D318ED33E101}"/>
              </a:ext>
            </a:extLst>
          </p:cNvPr>
          <p:cNvSpPr/>
          <p:nvPr/>
        </p:nvSpPr>
        <p:spPr>
          <a:xfrm>
            <a:off x="2470078" y="3124426"/>
            <a:ext cx="763525" cy="126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C5A865-5242-5356-4E58-A0BEA4DE91B8}"/>
              </a:ext>
            </a:extLst>
          </p:cNvPr>
          <p:cNvSpPr/>
          <p:nvPr/>
        </p:nvSpPr>
        <p:spPr>
          <a:xfrm>
            <a:off x="7158474" y="2687683"/>
            <a:ext cx="763525" cy="126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5A6206-7D22-7891-F776-77C45E5594FF}"/>
              </a:ext>
            </a:extLst>
          </p:cNvPr>
          <p:cNvSpPr/>
          <p:nvPr/>
        </p:nvSpPr>
        <p:spPr>
          <a:xfrm>
            <a:off x="7158474" y="2911630"/>
            <a:ext cx="763525" cy="126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6C1AD6-953C-A29A-0F69-8E5A63647B8E}"/>
              </a:ext>
            </a:extLst>
          </p:cNvPr>
          <p:cNvSpPr/>
          <p:nvPr/>
        </p:nvSpPr>
        <p:spPr>
          <a:xfrm>
            <a:off x="7158474" y="3135577"/>
            <a:ext cx="763525" cy="126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D61D8E9-3C07-3685-27AC-43A9E4AE92B9}"/>
              </a:ext>
            </a:extLst>
          </p:cNvPr>
          <p:cNvSpPr/>
          <p:nvPr/>
        </p:nvSpPr>
        <p:spPr>
          <a:xfrm rot="2622406">
            <a:off x="3482997" y="1042525"/>
            <a:ext cx="2643715" cy="91623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E861D0B-250C-F3D0-DF0D-6C1687D031DC}"/>
              </a:ext>
            </a:extLst>
          </p:cNvPr>
          <p:cNvSpPr/>
          <p:nvPr/>
        </p:nvSpPr>
        <p:spPr>
          <a:xfrm rot="3688414">
            <a:off x="5626872" y="2659864"/>
            <a:ext cx="652015" cy="411942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A5E019A-183F-3E1C-9256-C6795E8454AC}"/>
              </a:ext>
            </a:extLst>
          </p:cNvPr>
          <p:cNvSpPr/>
          <p:nvPr/>
        </p:nvSpPr>
        <p:spPr>
          <a:xfrm rot="6351331">
            <a:off x="5749687" y="3422249"/>
            <a:ext cx="652015" cy="411942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06D84114-589D-B81C-E37E-EE39675670E8}"/>
              </a:ext>
            </a:extLst>
          </p:cNvPr>
          <p:cNvSpPr/>
          <p:nvPr/>
        </p:nvSpPr>
        <p:spPr>
          <a:xfrm rot="13150168">
            <a:off x="2220266" y="3504478"/>
            <a:ext cx="652015" cy="411942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185EAA6-C11E-D218-F3AA-7715D204E659}"/>
              </a:ext>
            </a:extLst>
          </p:cNvPr>
          <p:cNvSpPr/>
          <p:nvPr/>
        </p:nvSpPr>
        <p:spPr>
          <a:xfrm rot="16507293">
            <a:off x="1509382" y="2225588"/>
            <a:ext cx="652015" cy="411942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5B19527B-3CAE-F12D-93FC-9827522157EB}"/>
              </a:ext>
            </a:extLst>
          </p:cNvPr>
          <p:cNvSpPr/>
          <p:nvPr/>
        </p:nvSpPr>
        <p:spPr>
          <a:xfrm rot="14500604">
            <a:off x="1638029" y="2937772"/>
            <a:ext cx="652015" cy="411942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932C4213-18CF-3DF1-604C-5AD904585C04}"/>
              </a:ext>
            </a:extLst>
          </p:cNvPr>
          <p:cNvSpPr/>
          <p:nvPr/>
        </p:nvSpPr>
        <p:spPr>
          <a:xfrm rot="10800000">
            <a:off x="3670223" y="4028941"/>
            <a:ext cx="652015" cy="411942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DBB0B7DA-BFBA-CA64-8E32-B103268EB5C5}"/>
              </a:ext>
            </a:extLst>
          </p:cNvPr>
          <p:cNvSpPr/>
          <p:nvPr/>
        </p:nvSpPr>
        <p:spPr>
          <a:xfrm rot="9966587">
            <a:off x="5166329" y="3852066"/>
            <a:ext cx="652015" cy="411942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3E1CF8D5-D100-EE9A-E359-932C330366E4}"/>
              </a:ext>
            </a:extLst>
          </p:cNvPr>
          <p:cNvSpPr/>
          <p:nvPr/>
        </p:nvSpPr>
        <p:spPr>
          <a:xfrm rot="12007050">
            <a:off x="2907595" y="3903491"/>
            <a:ext cx="652015" cy="411942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F17DEB8A-6135-3DAC-CC4D-6ADAD4C8B593}"/>
              </a:ext>
            </a:extLst>
          </p:cNvPr>
          <p:cNvSpPr/>
          <p:nvPr/>
        </p:nvSpPr>
        <p:spPr>
          <a:xfrm rot="10588858">
            <a:off x="4397911" y="3998098"/>
            <a:ext cx="652015" cy="411942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E63EAF34-E840-4748-B60F-C92FFA45028B}"/>
              </a:ext>
            </a:extLst>
          </p:cNvPr>
          <p:cNvSpPr/>
          <p:nvPr/>
        </p:nvSpPr>
        <p:spPr>
          <a:xfrm rot="1305433">
            <a:off x="7500371" y="1730474"/>
            <a:ext cx="652015" cy="411942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275EB500-8F84-A146-E4A9-D3B69D3854AA}"/>
              </a:ext>
            </a:extLst>
          </p:cNvPr>
          <p:cNvSpPr/>
          <p:nvPr/>
        </p:nvSpPr>
        <p:spPr>
          <a:xfrm rot="19944821">
            <a:off x="2022355" y="1648144"/>
            <a:ext cx="652015" cy="411942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8006E530-63D7-9B6B-2980-B310471842BA}"/>
              </a:ext>
            </a:extLst>
          </p:cNvPr>
          <p:cNvSpPr/>
          <p:nvPr/>
        </p:nvSpPr>
        <p:spPr>
          <a:xfrm>
            <a:off x="3542311" y="1455780"/>
            <a:ext cx="652015" cy="411942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B182666C-5774-AC89-7215-EC3B5D87D00F}"/>
              </a:ext>
            </a:extLst>
          </p:cNvPr>
          <p:cNvSpPr/>
          <p:nvPr/>
        </p:nvSpPr>
        <p:spPr>
          <a:xfrm rot="300831">
            <a:off x="6769058" y="1538770"/>
            <a:ext cx="652015" cy="411942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2DEAB54C-AEAA-2F12-D817-EB0B22CF238B}"/>
              </a:ext>
            </a:extLst>
          </p:cNvPr>
          <p:cNvSpPr/>
          <p:nvPr/>
        </p:nvSpPr>
        <p:spPr>
          <a:xfrm rot="21410122">
            <a:off x="2789158" y="1473464"/>
            <a:ext cx="652015" cy="411942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BDDCAD4B-0650-1EE1-6E8D-25F2C430E5C1}"/>
              </a:ext>
            </a:extLst>
          </p:cNvPr>
          <p:cNvSpPr/>
          <p:nvPr/>
        </p:nvSpPr>
        <p:spPr>
          <a:xfrm>
            <a:off x="5945970" y="1470272"/>
            <a:ext cx="652015" cy="411942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FDA78015-D6CE-E96C-8220-6F7A6CF2BE94}"/>
              </a:ext>
            </a:extLst>
          </p:cNvPr>
          <p:cNvSpPr/>
          <p:nvPr/>
        </p:nvSpPr>
        <p:spPr>
          <a:xfrm rot="4833294">
            <a:off x="8417760" y="2830917"/>
            <a:ext cx="652015" cy="411942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5F67E8F3-DEA5-F14F-C786-E80527325E06}"/>
              </a:ext>
            </a:extLst>
          </p:cNvPr>
          <p:cNvSpPr/>
          <p:nvPr/>
        </p:nvSpPr>
        <p:spPr>
          <a:xfrm rot="2999152">
            <a:off x="8110695" y="2169465"/>
            <a:ext cx="652015" cy="411942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0E2C73B9-95C9-E55F-D073-3CD8A31B172F}"/>
              </a:ext>
            </a:extLst>
          </p:cNvPr>
          <p:cNvSpPr/>
          <p:nvPr/>
        </p:nvSpPr>
        <p:spPr>
          <a:xfrm rot="7449409">
            <a:off x="8285619" y="3593912"/>
            <a:ext cx="652015" cy="411942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85DBE5AC-4419-F5A5-A6D1-BD43DD4758EA}"/>
              </a:ext>
            </a:extLst>
          </p:cNvPr>
          <p:cNvSpPr/>
          <p:nvPr/>
        </p:nvSpPr>
        <p:spPr>
          <a:xfrm rot="10628050">
            <a:off x="6151700" y="4341204"/>
            <a:ext cx="652015" cy="411942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1FA666BA-6221-EA55-3ECF-F1CFC1893BB2}"/>
              </a:ext>
            </a:extLst>
          </p:cNvPr>
          <p:cNvSpPr/>
          <p:nvPr/>
        </p:nvSpPr>
        <p:spPr>
          <a:xfrm rot="8755161">
            <a:off x="7725261" y="4103981"/>
            <a:ext cx="652015" cy="411942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CFB41844-6CE0-6BF2-E06B-CB3BABE1E908}"/>
              </a:ext>
            </a:extLst>
          </p:cNvPr>
          <p:cNvSpPr/>
          <p:nvPr/>
        </p:nvSpPr>
        <p:spPr>
          <a:xfrm rot="10800000">
            <a:off x="6977336" y="4322714"/>
            <a:ext cx="652015" cy="411942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D658CE35-B86F-4739-851C-81E41FE1D4F5}"/>
              </a:ext>
            </a:extLst>
          </p:cNvPr>
          <p:cNvSpPr/>
          <p:nvPr/>
        </p:nvSpPr>
        <p:spPr>
          <a:xfrm rot="10628050">
            <a:off x="4591197" y="4457257"/>
            <a:ext cx="652015" cy="411942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298C8EFA-75C1-080C-3E37-552759C3961C}"/>
              </a:ext>
            </a:extLst>
          </p:cNvPr>
          <p:cNvSpPr/>
          <p:nvPr/>
        </p:nvSpPr>
        <p:spPr>
          <a:xfrm rot="10800000">
            <a:off x="5416833" y="4438767"/>
            <a:ext cx="652015" cy="411942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D4815181-08A2-AA30-B543-FC97D1836C55}"/>
              </a:ext>
            </a:extLst>
          </p:cNvPr>
          <p:cNvSpPr/>
          <p:nvPr/>
        </p:nvSpPr>
        <p:spPr>
          <a:xfrm rot="10628050">
            <a:off x="2956783" y="4500488"/>
            <a:ext cx="652015" cy="411942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5472FE42-D332-745C-8B20-5FBD0CD3F98F}"/>
              </a:ext>
            </a:extLst>
          </p:cNvPr>
          <p:cNvSpPr/>
          <p:nvPr/>
        </p:nvSpPr>
        <p:spPr>
          <a:xfrm rot="10800000">
            <a:off x="3782419" y="4481998"/>
            <a:ext cx="652015" cy="411942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75E41426-7B05-54F1-8EAA-97E546A6A36B}"/>
              </a:ext>
            </a:extLst>
          </p:cNvPr>
          <p:cNvSpPr/>
          <p:nvPr/>
        </p:nvSpPr>
        <p:spPr>
          <a:xfrm>
            <a:off x="904909" y="2757556"/>
            <a:ext cx="652015" cy="411942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8713D114-653F-68D6-A0FE-C4BD254DB40A}"/>
              </a:ext>
            </a:extLst>
          </p:cNvPr>
          <p:cNvSpPr/>
          <p:nvPr/>
        </p:nvSpPr>
        <p:spPr>
          <a:xfrm rot="10800000">
            <a:off x="2165833" y="4532289"/>
            <a:ext cx="652015" cy="411942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D74D35AB-CECB-783C-93A0-70F96EF7A699}"/>
              </a:ext>
            </a:extLst>
          </p:cNvPr>
          <p:cNvSpPr/>
          <p:nvPr/>
        </p:nvSpPr>
        <p:spPr>
          <a:xfrm rot="18607952">
            <a:off x="262185" y="3047332"/>
            <a:ext cx="652015" cy="411942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1ECAB81C-E9C7-49CB-7C9B-F6B56FBB5519}"/>
              </a:ext>
            </a:extLst>
          </p:cNvPr>
          <p:cNvSpPr/>
          <p:nvPr/>
        </p:nvSpPr>
        <p:spPr>
          <a:xfrm rot="14632328">
            <a:off x="152012" y="3887876"/>
            <a:ext cx="652015" cy="411942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D4D79E54-1317-B7F0-A09C-42A06406486E}"/>
              </a:ext>
            </a:extLst>
          </p:cNvPr>
          <p:cNvSpPr/>
          <p:nvPr/>
        </p:nvSpPr>
        <p:spPr>
          <a:xfrm rot="12651507">
            <a:off x="716143" y="4414647"/>
            <a:ext cx="652015" cy="411942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E2FBD142-805D-00D8-309F-06E577D46ADD}"/>
              </a:ext>
            </a:extLst>
          </p:cNvPr>
          <p:cNvSpPr/>
          <p:nvPr/>
        </p:nvSpPr>
        <p:spPr>
          <a:xfrm rot="10800000">
            <a:off x="1437772" y="4563217"/>
            <a:ext cx="652015" cy="411942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65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3644B-2534-B89F-0BDF-0059029F4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83C2C-C336-F3BE-3DEB-48F0941A1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Overhead Join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79E9EE-5F0E-D2E0-8AAF-677FC861B548}"/>
              </a:ext>
            </a:extLst>
          </p:cNvPr>
          <p:cNvSpPr txBox="1"/>
          <p:nvPr/>
        </p:nvSpPr>
        <p:spPr>
          <a:xfrm>
            <a:off x="143555" y="1197405"/>
            <a:ext cx="88568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Flown Example – Shoreham Airport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CC405C-0162-0E8A-8B1A-9F3DCE5C96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1922" y="1044700"/>
            <a:ext cx="3233861" cy="397033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FE2CF267-4BA7-97DB-DC8A-A7D1CF949A31}"/>
              </a:ext>
            </a:extLst>
          </p:cNvPr>
          <p:cNvSpPr/>
          <p:nvPr/>
        </p:nvSpPr>
        <p:spPr>
          <a:xfrm rot="20855290">
            <a:off x="3087004" y="4401036"/>
            <a:ext cx="2018687" cy="6108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31711D-8030-14AD-7A4A-CCC1A2224A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54" y="1747951"/>
            <a:ext cx="5329844" cy="189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54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Microsoft Office PowerPoint</Application>
  <PresentationFormat>On-screen Show (16:9)</PresentationFormat>
  <Paragraphs>39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 Flying an Overhead Join</vt:lpstr>
      <vt:lpstr>The Overhead Join</vt:lpstr>
      <vt:lpstr>The Overhead Join</vt:lpstr>
      <vt:lpstr>The Overhead Join</vt:lpstr>
      <vt:lpstr>The Overhead Join</vt:lpstr>
      <vt:lpstr>The Overhead Join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BFSG Tutorial - Overhead Join</dc:title>
  <dc:creator/>
  <cp:lastModifiedBy/>
  <cp:revision>1</cp:revision>
  <dcterms:created xsi:type="dcterms:W3CDTF">2017-08-01T15:40:51Z</dcterms:created>
  <dcterms:modified xsi:type="dcterms:W3CDTF">2024-03-24T17:35:49Z</dcterms:modified>
</cp:coreProperties>
</file>